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A8901-3152-40A5-97D8-DAE27F924E17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87B5E-AE67-441D-80A0-A0BB92C0D7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47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7B5E-AE67-441D-80A0-A0BB92C0D7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5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7B5E-AE67-441D-80A0-A0BB92C0D7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25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87B5E-AE67-441D-80A0-A0BB92C0D7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2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84383559"/>
      </p:ext>
    </p:extLst>
  </p:cSld>
  <p:clrMapOvr>
    <a:masterClrMapping/>
  </p:clrMapOvr>
  <p:transition spd="med" advClick="0" advTm="3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99995936"/>
      </p:ext>
    </p:extLst>
  </p:cSld>
  <p:clrMapOvr>
    <a:masterClrMapping/>
  </p:clrMapOvr>
  <p:transition spd="med" advClick="0" advTm="3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84021012"/>
      </p:ext>
    </p:extLst>
  </p:cSld>
  <p:clrMapOvr>
    <a:masterClrMapping/>
  </p:clrMapOvr>
  <p:transition spd="med" advClick="0" advTm="3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2958088"/>
      </p:ext>
    </p:extLst>
  </p:cSld>
  <p:clrMapOvr>
    <a:masterClrMapping/>
  </p:clrMapOvr>
  <p:transition spd="med" advClick="0" advTm="3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3705216"/>
      </p:ext>
    </p:extLst>
  </p:cSld>
  <p:clrMapOvr>
    <a:masterClrMapping/>
  </p:clrMapOvr>
  <p:transition spd="med" advClick="0" advTm="3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6631541"/>
      </p:ext>
    </p:extLst>
  </p:cSld>
  <p:clrMapOvr>
    <a:masterClrMapping/>
  </p:clrMapOvr>
  <p:transition spd="med" advClick="0" advTm="3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57363217"/>
      </p:ext>
    </p:extLst>
  </p:cSld>
  <p:clrMapOvr>
    <a:masterClrMapping/>
  </p:clrMapOvr>
  <p:transition spd="med" advClick="0" advTm="3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55582"/>
      </p:ext>
    </p:extLst>
  </p:cSld>
  <p:clrMapOvr>
    <a:masterClrMapping/>
  </p:clrMapOvr>
  <p:transition spd="med" advClick="0" advTm="3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3155433"/>
      </p:ext>
    </p:extLst>
  </p:cSld>
  <p:clrMapOvr>
    <a:masterClrMapping/>
  </p:clrMapOvr>
  <p:transition spd="med" advClick="0" advTm="3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1414929"/>
      </p:ext>
    </p:extLst>
  </p:cSld>
  <p:clrMapOvr>
    <a:masterClrMapping/>
  </p:clrMapOvr>
  <p:transition spd="med" advClick="0" advTm="3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0144080"/>
      </p:ext>
    </p:extLst>
  </p:cSld>
  <p:clrMapOvr>
    <a:masterClrMapping/>
  </p:clrMapOvr>
  <p:transition spd="med" advClick="0" advTm="3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2AE2339-0659-4103-AC12-D0628BCB5893}" type="datetimeFigureOut">
              <a:rPr lang="bg-BG" smtClean="0"/>
              <a:t>1.12.2020 г.</a:t>
            </a:fld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334C38E-AD80-49EC-B825-20656CC3466E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239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med" advClick="0" advTm="3000">
    <p:pull/>
  </p:transition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525290-413A-4621-BC2E-8CDEF08ED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361" y="1205597"/>
            <a:ext cx="8144134" cy="1373070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latin typeface="Impact" panose="020B0806030902050204" pitchFamily="34" charset="0"/>
              </a:rPr>
              <a:t>Mission Season</a:t>
            </a:r>
            <a:endParaRPr lang="bg-BG" sz="8800" dirty="0">
              <a:latin typeface="Impact" panose="020B0806030902050204" pitchFamily="34" charset="0"/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69516C53-D38C-4088-A088-3F4FE6257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3933" y="3161646"/>
            <a:ext cx="8144134" cy="111768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Tic Tac Toe</a:t>
            </a:r>
            <a:endParaRPr lang="bg-BG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A0FDC9-E360-4BFC-9750-FC86801B7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7647" y1="31808" x2="67647" y2="31808"/>
                        <a14:foregroundMark x1="62765" y1="32599" x2="61471" y2="28079"/>
                        <a14:foregroundMark x1="61059" y1="16610" x2="61059" y2="16610"/>
                        <a14:foregroundMark x1="63588" y1="9661" x2="63588" y2="9661"/>
                        <a14:foregroundMark x1="83059" y1="34689" x2="83059" y2="34689"/>
                        <a14:foregroundMark x1="89412" y1="42034" x2="89412" y2="42034"/>
                        <a14:foregroundMark x1="81118" y1="69718" x2="81118" y2="69718"/>
                        <a14:foregroundMark x1="57824" y1="65819" x2="57824" y2="65819"/>
                        <a14:foregroundMark x1="54412" y1="62147" x2="54412" y2="62147"/>
                        <a14:foregroundMark x1="57824" y1="53955" x2="57824" y2="53955"/>
                        <a14:foregroundMark x1="87529" y1="44124" x2="87529" y2="44124"/>
                        <a14:foregroundMark x1="35824" y1="68531" x2="35824" y2="68531"/>
                        <a14:foregroundMark x1="20647" y1="69944" x2="20647" y2="69944"/>
                        <a14:foregroundMark x1="13000" y1="58249" x2="13000" y2="58249"/>
                        <a14:foregroundMark x1="7412" y1="58249" x2="7412" y2="58249"/>
                        <a14:foregroundMark x1="34529" y1="74237" x2="34529" y2="74237"/>
                        <a14:foregroundMark x1="29647" y1="54576" x2="29647" y2="54576"/>
                        <a14:foregroundMark x1="1647" y1="56610" x2="1647" y2="56610"/>
                        <a14:foregroundMark x1="6765" y1="65819" x2="6765" y2="65819"/>
                        <a14:foregroundMark x1="23235" y1="81243" x2="23235" y2="81243"/>
                        <a14:foregroundMark x1="16176" y1="72825" x2="16176" y2="72825"/>
                        <a14:foregroundMark x1="16412" y1="75254" x2="16412" y2="75254"/>
                        <a14:foregroundMark x1="27529" y1="60508" x2="27529" y2="60508"/>
                        <a14:foregroundMark x1="40765" y1="74068" x2="40765" y2="74068"/>
                        <a14:foregroundMark x1="45647" y1="80226" x2="45647" y2="80226"/>
                        <a14:foregroundMark x1="60176" y1="84294" x2="60176" y2="84294"/>
                        <a14:foregroundMark x1="83235" y1="80000" x2="83235" y2="80000"/>
                        <a14:foregroundMark x1="62294" y1="71808" x2="62294" y2="71808"/>
                        <a14:foregroundMark x1="53765" y1="92316" x2="53765" y2="92316"/>
                        <a14:foregroundMark x1="58882" y1="70565" x2="58882" y2="70565"/>
                        <a14:foregroundMark x1="75529" y1="55819" x2="75529" y2="55819"/>
                        <a14:foregroundMark x1="97353" y1="55198" x2="97353" y2="55198"/>
                        <a14:foregroundMark x1="53588" y1="56215" x2="53588" y2="56215"/>
                        <a14:foregroundMark x1="53588" y1="59266" x2="53588" y2="59266"/>
                        <a14:foregroundMark x1="70647" y1="61921" x2="70647" y2="61921"/>
                        <a14:foregroundMark x1="65706" y1="68531" x2="65706" y2="68531"/>
                        <a14:foregroundMark x1="61882" y1="84915" x2="61882" y2="84915"/>
                        <a14:foregroundMark x1="62765" y1="91073" x2="62765" y2="91073"/>
                        <a14:foregroundMark x1="57824" y1="93559" x2="57824" y2="9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1034507"/>
            <a:ext cx="1647414" cy="1715249"/>
          </a:xfrm>
          <a:prstGeom prst="rect">
            <a:avLst/>
          </a:prstGeom>
        </p:spPr>
      </p:pic>
      <p:pic>
        <p:nvPicPr>
          <p:cNvPr id="4" name="Глад">
            <a:hlinkClick r:id="" action="ppaction://media"/>
            <a:extLst>
              <a:ext uri="{FF2B5EF4-FFF2-40B4-BE49-F238E27FC236}">
                <a16:creationId xmlns:a16="http://schemas.microsoft.com/office/drawing/2014/main" id="{971B9B5E-ED6F-4A11-8142-DAAAF20A9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96246" y="58234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81599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1B7A76-62E0-44C6-93BD-FDA34136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Кои сме ние?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7735EF-5C9C-4E91-9BBD-F0F1631C8729}"/>
              </a:ext>
            </a:extLst>
          </p:cNvPr>
          <p:cNvGrpSpPr/>
          <p:nvPr/>
        </p:nvGrpSpPr>
        <p:grpSpPr>
          <a:xfrm>
            <a:off x="42333" y="2499797"/>
            <a:ext cx="12107333" cy="4215466"/>
            <a:chOff x="42333" y="2499797"/>
            <a:chExt cx="12107333" cy="421546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0EF5A9-1E05-494F-8C50-262578235B8F}"/>
                </a:ext>
              </a:extLst>
            </p:cNvPr>
            <p:cNvGrpSpPr/>
            <p:nvPr/>
          </p:nvGrpSpPr>
          <p:grpSpPr>
            <a:xfrm>
              <a:off x="42333" y="2502940"/>
              <a:ext cx="12107333" cy="4212323"/>
              <a:chOff x="0" y="1687013"/>
              <a:chExt cx="12107333" cy="4212323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BFCAF8D-0829-4E7D-9932-8649A5E98B37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429" y="1687013"/>
                <a:ext cx="1987550" cy="29851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FBD574A-FB21-4D65-958B-5AF148AB1F26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029" y="1715142"/>
                <a:ext cx="1989455" cy="298386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C31F3E-DE0A-42E6-8A68-F5E490F4E870}"/>
                  </a:ext>
                </a:extLst>
              </p:cNvPr>
              <p:cNvPicPr/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117"/>
              <a:stretch/>
            </p:blipFill>
            <p:spPr bwMode="auto">
              <a:xfrm>
                <a:off x="2650420" y="1688283"/>
                <a:ext cx="2263775" cy="298386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313EA0E-6A13-4393-A682-8BD1512D0327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920" y="1688284"/>
                <a:ext cx="1989455" cy="29838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A7375B3-C154-4B39-ADA6-270AB2CC37F9}"/>
                  </a:ext>
                </a:extLst>
              </p:cNvPr>
              <p:cNvSpPr txBox="1"/>
              <p:nvPr/>
            </p:nvSpPr>
            <p:spPr>
              <a:xfrm>
                <a:off x="0" y="4699007"/>
                <a:ext cx="24975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  <a:cs typeface="Arial" panose="020B0604020202020204" pitchFamily="34" charset="0"/>
                  </a:rPr>
                  <a:t>Йоанна Симеонова</a:t>
                </a:r>
              </a:p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  <a:cs typeface="Arial" panose="020B0604020202020204" pitchFamily="34" charset="0"/>
                  </a:rPr>
                  <a:t>Code Check Developer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CFC97F-C067-457C-BEF5-048E2D5B597E}"/>
                  </a:ext>
                </a:extLst>
              </p:cNvPr>
              <p:cNvSpPr txBox="1"/>
              <p:nvPr/>
            </p:nvSpPr>
            <p:spPr>
              <a:xfrm>
                <a:off x="2387979" y="4667735"/>
                <a:ext cx="25740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Мирена Джебарова</a:t>
                </a:r>
              </a:p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Front End Developer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F7509-A90B-40EF-A547-936BA9E89B91}"/>
                  </a:ext>
                </a:extLst>
              </p:cNvPr>
              <p:cNvSpPr txBox="1"/>
              <p:nvPr/>
            </p:nvSpPr>
            <p:spPr>
              <a:xfrm>
                <a:off x="7285944" y="4723461"/>
                <a:ext cx="24975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Калин Червенков</a:t>
                </a:r>
              </a:p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Scrum Trainer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600AF4-BCAC-4B70-A46C-3FE47D1ACA4D}"/>
                  </a:ext>
                </a:extLst>
              </p:cNvPr>
              <p:cNvSpPr txBox="1"/>
              <p:nvPr/>
            </p:nvSpPr>
            <p:spPr>
              <a:xfrm>
                <a:off x="4873869" y="4696602"/>
                <a:ext cx="24975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>
                    <a:latin typeface="Arial Black" panose="020B0A04020102020204" pitchFamily="34" charset="0"/>
                  </a:rPr>
                  <a:t>Ивайло Радев</a:t>
                </a:r>
              </a:p>
              <a:p>
                <a:pPr algn="ctr"/>
                <a:r>
                  <a:rPr lang="en-US" dirty="0">
                    <a:latin typeface="Arial Black" panose="020B0A04020102020204" pitchFamily="34" charset="0"/>
                  </a:rPr>
                  <a:t>JS Developer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E6B9FF-66F3-49CA-B6F1-434FC1E15041}"/>
                  </a:ext>
                </a:extLst>
              </p:cNvPr>
              <p:cNvSpPr txBox="1"/>
              <p:nvPr/>
            </p:nvSpPr>
            <p:spPr>
              <a:xfrm>
                <a:off x="9609817" y="4749986"/>
                <a:ext cx="24975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Мария Илчева</a:t>
                </a:r>
              </a:p>
              <a:p>
                <a:pPr algn="ctr"/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Front End Developer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DFBCB46-17D8-4446-9958-6CFCD38F9440}"/>
                </a:ext>
              </a:extLst>
            </p:cNvPr>
            <p:cNvPicPr/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09"/>
            <a:stretch/>
          </p:blipFill>
          <p:spPr bwMode="auto">
            <a:xfrm>
              <a:off x="7611517" y="2499797"/>
              <a:ext cx="1931035" cy="29838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" name="1vo izdanie muzika za ushite">
            <a:hlinkClick r:id="" action="ppaction://media"/>
            <a:extLst>
              <a:ext uri="{FF2B5EF4-FFF2-40B4-BE49-F238E27FC236}">
                <a16:creationId xmlns:a16="http://schemas.microsoft.com/office/drawing/2014/main" id="{C87ABF28-A387-4921-9FF4-216AE57E72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51863" y="61235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97676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A3807A7-73E8-4346-8A7E-28F015614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095" y="2133805"/>
            <a:ext cx="9113809" cy="435907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DCC974B-3A66-4C01-8237-A7A8E5F6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За играта</a:t>
            </a:r>
          </a:p>
        </p:txBody>
      </p:sp>
      <p:pic>
        <p:nvPicPr>
          <p:cNvPr id="4" name="glass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F8B8FA8C-167C-464B-87FF-217DE1B88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01208" y="55462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875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01EA0671-6AB2-4435-A0DA-0D37CFAE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За играта</a:t>
            </a:r>
          </a:p>
        </p:txBody>
      </p:sp>
      <p:pic>
        <p:nvPicPr>
          <p:cNvPr id="6" name="5">
            <a:hlinkClick r:id="" action="ppaction://media"/>
            <a:extLst>
              <a:ext uri="{FF2B5EF4-FFF2-40B4-BE49-F238E27FC236}">
                <a16:creationId xmlns:a16="http://schemas.microsoft.com/office/drawing/2014/main" id="{AC4AB9CC-D776-4EDF-A4C9-531ED5408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97067" y="5783847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E57DF-D0C9-4459-85D3-D8979B7028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8" r="3432"/>
          <a:stretch/>
        </p:blipFill>
        <p:spPr>
          <a:xfrm>
            <a:off x="156228" y="2670958"/>
            <a:ext cx="3845724" cy="373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39705C-FBE9-4F42-80A1-3860C931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8673" y="2670958"/>
            <a:ext cx="3845723" cy="3734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7460C3-B06B-4941-9B97-807277ED29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14"/>
          <a:stretch/>
        </p:blipFill>
        <p:spPr>
          <a:xfrm>
            <a:off x="8198051" y="2670958"/>
            <a:ext cx="3845724" cy="37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63287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997C-CDBA-49CA-B6BA-FC7EBC96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0" y="698983"/>
            <a:ext cx="11334560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Използвани технологии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pic>
        <p:nvPicPr>
          <p:cNvPr id="5" name="Картина 92">
            <a:extLst>
              <a:ext uri="{FF2B5EF4-FFF2-40B4-BE49-F238E27FC236}">
                <a16:creationId xmlns:a16="http://schemas.microsoft.com/office/drawing/2014/main" id="{07AEB5C7-C35A-47D9-9874-573321F1C1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900" y="3189568"/>
            <a:ext cx="1933172" cy="188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Картина 95">
            <a:extLst>
              <a:ext uri="{FF2B5EF4-FFF2-40B4-BE49-F238E27FC236}">
                <a16:creationId xmlns:a16="http://schemas.microsoft.com/office/drawing/2014/main" id="{989FC27C-81C6-4147-87C8-4DFB5994A7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295" y="5195087"/>
            <a:ext cx="1480682" cy="145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Картина 96" descr="Discord, logo, logos icon - Free download on Iconfinder">
            <a:extLst>
              <a:ext uri="{FF2B5EF4-FFF2-40B4-BE49-F238E27FC236}">
                <a16:creationId xmlns:a16="http://schemas.microsoft.com/office/drawing/2014/main" id="{8B7BDABC-958A-49A6-9BED-D167231C99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28" y="4073046"/>
            <a:ext cx="2314485" cy="23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Картина 91" descr="Visual Studio Code - Wikipedia">
            <a:extLst>
              <a:ext uri="{FF2B5EF4-FFF2-40B4-BE49-F238E27FC236}">
                <a16:creationId xmlns:a16="http://schemas.microsoft.com/office/drawing/2014/main" id="{5BFCFBA0-CEF7-4769-A9B4-7BEDE7CBA3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182" y="4905969"/>
            <a:ext cx="1776626" cy="177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Картина 94">
            <a:extLst>
              <a:ext uri="{FF2B5EF4-FFF2-40B4-BE49-F238E27FC236}">
                <a16:creationId xmlns:a16="http://schemas.microsoft.com/office/drawing/2014/main" id="{8011AB2A-B580-4115-BE95-654FF1DB4B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185" y="2151654"/>
            <a:ext cx="1480682" cy="148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Картина 98" descr="Krita vs Photoshop 2020: What Program to Install?">
            <a:extLst>
              <a:ext uri="{FF2B5EF4-FFF2-40B4-BE49-F238E27FC236}">
                <a16:creationId xmlns:a16="http://schemas.microsoft.com/office/drawing/2014/main" id="{0E2A30E9-A984-4354-A509-A1CFAC6228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41945" y="2006876"/>
            <a:ext cx="2246432" cy="204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Картина 99" descr="draw.io - Diagrams for Confluence and Jira - draw.io">
            <a:extLst>
              <a:ext uri="{FF2B5EF4-FFF2-40B4-BE49-F238E27FC236}">
                <a16:creationId xmlns:a16="http://schemas.microsoft.com/office/drawing/2014/main" id="{FD98EF02-165C-4D95-A982-6F8407BF1B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40" y="2811614"/>
            <a:ext cx="1287787" cy="128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Картина 93">
            <a:extLst>
              <a:ext uri="{FF2B5EF4-FFF2-40B4-BE49-F238E27FC236}">
                <a16:creationId xmlns:a16="http://schemas.microsoft.com/office/drawing/2014/main" id="{82739C0A-7A04-4E1A-9F29-E6A8EA4D394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8" y="4437047"/>
            <a:ext cx="2079306" cy="207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Картина 101" descr="Notepad | HTML &amp; CSS Wiki | Fandom">
            <a:extLst>
              <a:ext uri="{FF2B5EF4-FFF2-40B4-BE49-F238E27FC236}">
                <a16:creationId xmlns:a16="http://schemas.microsoft.com/office/drawing/2014/main" id="{04E57578-3FE4-40F1-A935-8F83F09441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265" y="1972671"/>
            <a:ext cx="2079305" cy="20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Глад17">
            <a:hlinkClick r:id="" action="ppaction://media"/>
            <a:extLst>
              <a:ext uri="{FF2B5EF4-FFF2-40B4-BE49-F238E27FC236}">
                <a16:creationId xmlns:a16="http://schemas.microsoft.com/office/drawing/2014/main" id="{A59F7A84-566C-4146-A8CC-F04CF5374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563741" y="56885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30428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D0F6-7453-4143-B36C-CC055E3C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Етапи на работа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65E2C-EF6C-4185-A289-463C3B55F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37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sz="4800" dirty="0">
                <a:latin typeface="Arial Black" panose="020B0A04020102020204" pitchFamily="34" charset="0"/>
              </a:rPr>
              <a:t>Организация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sz="4800" dirty="0">
                <a:latin typeface="Arial Black" panose="020B0A04020102020204" pitchFamily="34" charset="0"/>
              </a:rPr>
              <a:t>Начален стадий на проекта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sz="4800" dirty="0">
                <a:latin typeface="Arial Black" panose="020B0A04020102020204" pitchFamily="34" charset="0"/>
              </a:rPr>
              <a:t>Приключване на проекта</a:t>
            </a:r>
            <a:endParaRPr lang="en-US" sz="4800" dirty="0">
              <a:latin typeface="Arial Black" panose="020B0A040201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bg-BG" sz="4800" dirty="0">
                <a:latin typeface="Arial Black" panose="020B0A04020102020204" pitchFamily="34" charset="0"/>
              </a:rPr>
              <a:t>Презентиране</a:t>
            </a:r>
            <a:endParaRPr lang="en-US" sz="4800" dirty="0">
              <a:latin typeface="Arial Black" panose="020B0A04020102020204" pitchFamily="34" charset="0"/>
            </a:endParaRPr>
          </a:p>
        </p:txBody>
      </p:sp>
      <p:pic>
        <p:nvPicPr>
          <p:cNvPr id="4" name="Voice 001">
            <a:hlinkClick r:id="" action="ppaction://media"/>
            <a:extLst>
              <a:ext uri="{FF2B5EF4-FFF2-40B4-BE49-F238E27FC236}">
                <a16:creationId xmlns:a16="http://schemas.microsoft.com/office/drawing/2014/main" id="{21B82F3D-51C8-43CB-BB91-9F58B6E18A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4200" y="5730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4318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0046-3102-4C5B-9F53-2F221B06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sz="6000" dirty="0">
                <a:latin typeface="Arial Black" panose="020B0A04020102020204" pitchFamily="34" charset="0"/>
              </a:rPr>
              <a:t>Бъдещи идеи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5184D-2C1D-4EC4-B8EA-B03FE0872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35" y="2857428"/>
            <a:ext cx="2658490" cy="2658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D082F-5FF2-49A7-ADE4-637602136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487" y="2661595"/>
            <a:ext cx="2941321" cy="2941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09146-C99B-455E-A95A-2A9CB031E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98" y="3141655"/>
            <a:ext cx="2461261" cy="2461261"/>
          </a:xfrm>
          <a:prstGeom prst="rect">
            <a:avLst/>
          </a:prstGeom>
        </p:spPr>
      </p:pic>
      <p:pic>
        <p:nvPicPr>
          <p:cNvPr id="3" name="Voice 004">
            <a:hlinkClick r:id="" action="ppaction://media"/>
            <a:extLst>
              <a:ext uri="{FF2B5EF4-FFF2-40B4-BE49-F238E27FC236}">
                <a16:creationId xmlns:a16="http://schemas.microsoft.com/office/drawing/2014/main" id="{7C86FEC9-29EB-4C62-8D13-8598AEDD4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01208" y="58510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24186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ssion season">
            <a:hlinkClick r:id="" action="ppaction://media"/>
            <a:extLst>
              <a:ext uri="{FF2B5EF4-FFF2-40B4-BE49-F238E27FC236}">
                <a16:creationId xmlns:a16="http://schemas.microsoft.com/office/drawing/2014/main" id="{0713C5AD-D3A1-409B-A6EA-D32DAB18B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310E4B-D04A-4D52-B507-3F43E428079B}"/>
              </a:ext>
            </a:extLst>
          </p:cNvPr>
          <p:cNvSpPr/>
          <p:nvPr/>
        </p:nvSpPr>
        <p:spPr>
          <a:xfrm>
            <a:off x="0" y="84406"/>
            <a:ext cx="12192000" cy="548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00443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95B6-949F-40B4-A9F7-915F4C94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3550347"/>
            <a:ext cx="11718387" cy="1497507"/>
          </a:xfrm>
        </p:spPr>
        <p:txBody>
          <a:bodyPr>
            <a:noAutofit/>
          </a:bodyPr>
          <a:lstStyle/>
          <a:p>
            <a:r>
              <a:rPr lang="bg-BG" sz="6000" dirty="0">
                <a:latin typeface="Arial Black" panose="020B0A04020102020204" pitchFamily="34" charset="0"/>
              </a:rPr>
              <a:t>Благодарим за вниманието!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54F0073A-6634-422A-9A8C-E5E71C8F2F51}"/>
              </a:ext>
            </a:extLst>
          </p:cNvPr>
          <p:cNvSpPr/>
          <p:nvPr/>
        </p:nvSpPr>
        <p:spPr>
          <a:xfrm>
            <a:off x="8454683" y="3307653"/>
            <a:ext cx="1603716" cy="1603716"/>
          </a:xfrm>
          <a:prstGeom prst="smileyFace">
            <a:avLst>
              <a:gd name="adj" fmla="val 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F477787A-CA63-4229-9F60-35D86E60732F}"/>
              </a:ext>
            </a:extLst>
          </p:cNvPr>
          <p:cNvSpPr/>
          <p:nvPr/>
        </p:nvSpPr>
        <p:spPr>
          <a:xfrm rot="1781973" flipH="1">
            <a:off x="8713642" y="3662949"/>
            <a:ext cx="562708" cy="407963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B4231A8C-100D-44E5-88A9-AE71729A5820}"/>
              </a:ext>
            </a:extLst>
          </p:cNvPr>
          <p:cNvSpPr/>
          <p:nvPr/>
        </p:nvSpPr>
        <p:spPr>
          <a:xfrm rot="19818027">
            <a:off x="9200271" y="3662949"/>
            <a:ext cx="562708" cy="407963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9C39C0-67DD-4EEA-B782-FDDE1748BE2D}"/>
              </a:ext>
            </a:extLst>
          </p:cNvPr>
          <p:cNvCxnSpPr>
            <a:cxnSpLocks/>
          </p:cNvCxnSpPr>
          <p:nvPr/>
        </p:nvCxnSpPr>
        <p:spPr>
          <a:xfrm>
            <a:off x="9256541" y="4034746"/>
            <a:ext cx="0" cy="2643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2ro izdanie muzika za dushata">
            <a:hlinkClick r:id="" action="ppaction://media"/>
            <a:extLst>
              <a:ext uri="{FF2B5EF4-FFF2-40B4-BE49-F238E27FC236}">
                <a16:creationId xmlns:a16="http://schemas.microsoft.com/office/drawing/2014/main" id="{2A8BBF2B-B17F-48B4-9322-8CAAB3E7F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5200" y="58504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9850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4126</TotalTime>
  <Words>59</Words>
  <Application>Microsoft Office PowerPoint</Application>
  <PresentationFormat>Widescreen</PresentationFormat>
  <Paragraphs>26</Paragraphs>
  <Slides>9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 Black</vt:lpstr>
      <vt:lpstr>Calibri</vt:lpstr>
      <vt:lpstr>Corbel</vt:lpstr>
      <vt:lpstr>Gill Sans MT</vt:lpstr>
      <vt:lpstr>Impact</vt:lpstr>
      <vt:lpstr>Wingdings 2</vt:lpstr>
      <vt:lpstr>Dividend</vt:lpstr>
      <vt:lpstr>Mission Season</vt:lpstr>
      <vt:lpstr>Кои сме ние?</vt:lpstr>
      <vt:lpstr>За играта</vt:lpstr>
      <vt:lpstr>За играта</vt:lpstr>
      <vt:lpstr>Използвани технологии</vt:lpstr>
      <vt:lpstr>Етапи на работа</vt:lpstr>
      <vt:lpstr>Бъдещи идеи</vt:lpstr>
      <vt:lpstr>PowerPoint Presentation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Season</dc:title>
  <dc:creator>7</dc:creator>
  <cp:lastModifiedBy>7</cp:lastModifiedBy>
  <cp:revision>41</cp:revision>
  <dcterms:created xsi:type="dcterms:W3CDTF">2020-11-23T16:06:09Z</dcterms:created>
  <dcterms:modified xsi:type="dcterms:W3CDTF">2020-12-01T20:50:15Z</dcterms:modified>
</cp:coreProperties>
</file>